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549" y="106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82013-379A-41F8-8503-3E974D0BD7BF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hyperlink" Target="http://lattes.cnpq.br/2500240082936036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473794"/>
              </p:ext>
            </p:extLst>
          </p:nvPr>
        </p:nvGraphicFramePr>
        <p:xfrm>
          <a:off x="28278434" y="6276522"/>
          <a:ext cx="3189287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Imagem de Bitmap" r:id="rId3" imgW="552527" imgH="561905" progId="Paint.Picture">
                  <p:embed/>
                </p:oleObj>
              </mc:Choice>
              <mc:Fallback>
                <p:oleObj name="Imagem de Bitmap" r:id="rId3" imgW="552527" imgH="561905" progId="Paint.Pictur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8434" y="6276522"/>
                        <a:ext cx="3189287" cy="323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stomShape 1"/>
          <p:cNvSpPr/>
          <p:nvPr/>
        </p:nvSpPr>
        <p:spPr>
          <a:xfrm>
            <a:off x="4680745" y="6558791"/>
            <a:ext cx="22322480" cy="5544616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20000"/>
              </a:lnSpc>
            </a:pPr>
            <a:r>
              <a:rPr lang="pt-BR" sz="5800" dirty="0">
                <a:solidFill>
                  <a:srgbClr val="000000"/>
                </a:solidFill>
                <a:latin typeface="Elephant"/>
              </a:rPr>
              <a:t> </a:t>
            </a:r>
            <a:r>
              <a:rPr lang="pt-BR" sz="5800" b="1" dirty="0">
                <a:latin typeface="Times New Roman" pitchFamily="18" charset="0"/>
                <a:cs typeface="Times New Roman" pitchFamily="18" charset="0"/>
              </a:rPr>
              <a:t>SECAGEM DE SOJA EM SECADOR ROTO-AERADO: </a:t>
            </a:r>
          </a:p>
          <a:p>
            <a:pPr algn="ctr">
              <a:lnSpc>
                <a:spcPct val="120000"/>
              </a:lnSpc>
            </a:pPr>
            <a:r>
              <a:rPr lang="pt-BR" sz="5800" b="1" dirty="0">
                <a:latin typeface="Times New Roman" pitchFamily="18" charset="0"/>
                <a:cs typeface="Times New Roman" pitchFamily="18" charset="0"/>
              </a:rPr>
              <a:t>EFEITOS DAS VARIÁVEIS NO PROCESSO E NA CAPACIDADE GERMINATIVA E INTEGRIDADE FÍSICA DAS SEMENTES </a:t>
            </a:r>
            <a:r>
              <a:rPr lang="pt-BR" sz="5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pt-BR" sz="5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4400" dirty="0" err="1">
                <a:latin typeface="Times New Roman" pitchFamily="18" charset="0"/>
                <a:cs typeface="Times New Roman" pitchFamily="18" charset="0"/>
              </a:rPr>
              <a:t>G.F.M.V.</a:t>
            </a: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SOUZA, </a:t>
            </a:r>
            <a:r>
              <a:rPr lang="pt-BR" sz="4400" dirty="0" err="1">
                <a:latin typeface="Times New Roman" pitchFamily="18" charset="0"/>
                <a:cs typeface="Times New Roman" pitchFamily="18" charset="0"/>
              </a:rPr>
              <a:t>M.C.C.</a:t>
            </a: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FRANCISQUETTI,</a:t>
            </a:r>
            <a:r>
              <a:rPr lang="pt-BR" sz="4400" dirty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pt-BR" sz="4400" dirty="0" err="1">
                <a:latin typeface="Times New Roman" pitchFamily="18" charset="0"/>
                <a:cs typeface="Times New Roman" pitchFamily="18" charset="0"/>
              </a:rPr>
              <a:t>F.R.C.</a:t>
            </a: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FERREIRA,                                               </a:t>
            </a:r>
            <a:r>
              <a:rPr lang="pt-BR" sz="4400" dirty="0" err="1">
                <a:latin typeface="Times New Roman" pitchFamily="18" charset="0"/>
                <a:cs typeface="Times New Roman" pitchFamily="18" charset="0"/>
              </a:rPr>
              <a:t>J.H.C.L.</a:t>
            </a: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MOREIRA, </a:t>
            </a:r>
            <a:r>
              <a:rPr lang="pt-BR" sz="4400" dirty="0" err="1">
                <a:latin typeface="Times New Roman" pitchFamily="18" charset="0"/>
                <a:cs typeface="Times New Roman" pitchFamily="18" charset="0"/>
              </a:rPr>
              <a:t>C.R.</a:t>
            </a: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DUARTE, </a:t>
            </a:r>
            <a:r>
              <a:rPr lang="pt-BR" sz="4400" dirty="0" err="1">
                <a:latin typeface="Times New Roman" pitchFamily="18" charset="0"/>
                <a:cs typeface="Times New Roman" pitchFamily="18" charset="0"/>
              </a:rPr>
              <a:t>M.A.S.</a:t>
            </a: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BARROZO</a:t>
            </a:r>
            <a:endParaRPr lang="pt-BR" sz="4400" b="1" i="1" dirty="0">
              <a:latin typeface="Times New Roman" pitchFamily="18" charset="0"/>
              <a:cs typeface="Times New Roman" pitchFamily="18" charset="0"/>
            </a:endParaRPr>
          </a:p>
          <a:p>
            <a:pPr algn="ctr" hangingPunct="0"/>
            <a:r>
              <a:rPr lang="pt-BR" sz="4400" b="1" i="1" dirty="0">
                <a:latin typeface="Times New Roman" pitchFamily="18" charset="0"/>
                <a:cs typeface="Times New Roman" pitchFamily="18" charset="0"/>
              </a:rPr>
              <a:t>Faculdade de Engenharia Química / Universidade Federal de Uberlândia - UFU</a:t>
            </a:r>
          </a:p>
          <a:p>
            <a:pPr algn="ctr" hangingPunct="0"/>
            <a:r>
              <a:rPr lang="pt-BR" sz="4400" b="1" i="1" dirty="0">
                <a:latin typeface="Times New Roman" pitchFamily="18" charset="0"/>
                <a:cs typeface="Times New Roman" pitchFamily="18" charset="0"/>
              </a:rPr>
              <a:t>Av. João Naves de Ávila, 2121, Campus Santa Mônica - Uberlândia - MG</a:t>
            </a:r>
            <a:endParaRPr lang="pt-BR" sz="4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</a:pPr>
            <a:endParaRPr sz="5000" b="1" dirty="0">
              <a:latin typeface="+mj-lt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176A9CF7-2813-4313-A782-C7859A693E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48" y="6276522"/>
            <a:ext cx="3805957" cy="3805957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1995D790-9486-4D13-82DE-C47DFE517263}"/>
              </a:ext>
            </a:extLst>
          </p:cNvPr>
          <p:cNvSpPr txBox="1"/>
          <p:nvPr/>
        </p:nvSpPr>
        <p:spPr>
          <a:xfrm>
            <a:off x="1376794" y="9799151"/>
            <a:ext cx="208262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UFU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685F66F-A95A-4E27-B95F-FFFBA01F738E}"/>
              </a:ext>
            </a:extLst>
          </p:cNvPr>
          <p:cNvSpPr txBox="1"/>
          <p:nvPr/>
        </p:nvSpPr>
        <p:spPr>
          <a:xfrm>
            <a:off x="28419506" y="9799150"/>
            <a:ext cx="2907142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FEQUI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6BAD05FB-BF24-4775-A506-161E2F21133A}"/>
              </a:ext>
            </a:extLst>
          </p:cNvPr>
          <p:cNvSpPr txBox="1"/>
          <p:nvPr/>
        </p:nvSpPr>
        <p:spPr>
          <a:xfrm>
            <a:off x="673879" y="14995094"/>
            <a:ext cx="801373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500" dirty="0"/>
              <a:t>SUBSTITUIR PELA INSTITUIÇÃO DE ORIGEM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CAF0381-337E-4607-8123-FAA863E5455A}"/>
              </a:ext>
            </a:extLst>
          </p:cNvPr>
          <p:cNvSpPr txBox="1"/>
          <p:nvPr/>
        </p:nvSpPr>
        <p:spPr>
          <a:xfrm>
            <a:off x="21859345" y="14665328"/>
            <a:ext cx="943450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500" dirty="0"/>
              <a:t>SUBSTITUIR PELO DEPARTAMENTO, FACULDADE.....</a:t>
            </a:r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D5471BA6-EC82-40C3-A22E-E205A7BF1AAE}"/>
              </a:ext>
            </a:extLst>
          </p:cNvPr>
          <p:cNvCxnSpPr/>
          <p:nvPr/>
        </p:nvCxnSpPr>
        <p:spPr>
          <a:xfrm flipV="1">
            <a:off x="25851097" y="11455335"/>
            <a:ext cx="3024336" cy="32099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91F3BE19-0937-4C71-81AD-8C27D817A8D9}"/>
              </a:ext>
            </a:extLst>
          </p:cNvPr>
          <p:cNvCxnSpPr>
            <a:endCxn id="15" idx="2"/>
          </p:cNvCxnSpPr>
          <p:nvPr/>
        </p:nvCxnSpPr>
        <p:spPr>
          <a:xfrm flipH="1" flipV="1">
            <a:off x="2418105" y="11199534"/>
            <a:ext cx="1254528" cy="352322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1042875B-F18B-4DC1-AC1C-8D2FE9126D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76" y="0"/>
            <a:ext cx="32400000" cy="4657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111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Elephant</vt:lpstr>
      <vt:lpstr>Times New Roman</vt:lpstr>
      <vt:lpstr>Tema do Office</vt:lpstr>
      <vt:lpstr>Imagem de Bitmap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glaucia.souza Moreira Vieira e Souza</dc:creator>
  <cp:lastModifiedBy>claudio roberto duarte</cp:lastModifiedBy>
  <cp:revision>10</cp:revision>
  <dcterms:created xsi:type="dcterms:W3CDTF">2019-05-07T18:43:49Z</dcterms:created>
  <dcterms:modified xsi:type="dcterms:W3CDTF">2022-04-05T18:13:15Z</dcterms:modified>
</cp:coreProperties>
</file>